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modernComment_117_35E6C7F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1"/>
  </p:notesMasterIdLst>
  <p:handoutMasterIdLst>
    <p:handoutMasterId r:id="rId12"/>
  </p:handoutMasterIdLst>
  <p:sldIdLst>
    <p:sldId id="279" r:id="rId7"/>
    <p:sldId id="282" r:id="rId8"/>
    <p:sldId id="286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522400-A8AE-5C91-1D81-E99F9AD1ECE5}" name="Jill Emmerzaal" initials="" userId="S::jill.emmerzaal@mail.mcgill.ca::9be7b5a1-3566-4990-a00f-c4219f4237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5" autoAdjust="0"/>
    <p:restoredTop sz="65977"/>
  </p:normalViewPr>
  <p:slideViewPr>
    <p:cSldViewPr snapToGrid="0">
      <p:cViewPr varScale="1">
        <p:scale>
          <a:sx n="78" d="100"/>
          <a:sy n="78" d="100"/>
        </p:scale>
        <p:origin x="1400" y="16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comments/modernComment_117_35E6C7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528E93-8AB1-A349-962D-306B5CBDC9DB}" authorId="{2A522400-A8AE-5C91-1D81-E99F9AD1ECE5}" created="2024-08-20T15:05:06.712">
    <pc:sldMkLst xmlns:pc="http://schemas.microsoft.com/office/powerpoint/2013/main/command">
      <pc:docMk/>
      <pc:sldMk cId="904316915" sldId="279"/>
    </pc:sldMkLst>
    <p188:txBody>
      <a:bodyPr/>
      <a:lstStyle/>
      <a:p>
        <a:r>
          <a:rPr lang="en-CA"/>
          <a:t>Add Viabhev?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2024-08-31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3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770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55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5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35E6C7F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995055" y="4662257"/>
            <a:ext cx="912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Jill Emmerzaal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1" i="0" u="none" strike="noStrike" dirty="0">
                <a:effectLst/>
              </a:rPr>
              <a:t>Robbin </a:t>
            </a:r>
            <a:r>
              <a:rPr lang="nl-NL" b="1" i="0" u="none" strike="noStrike" dirty="0" err="1">
                <a:effectLst/>
              </a:rPr>
              <a:t>Romijnders</a:t>
            </a:r>
            <a:r>
              <a:rPr lang="nl-NL" b="0" i="0" u="none" strike="noStrike" dirty="0">
                <a:effectLst/>
              </a:rPr>
              <a:t>,</a:t>
            </a:r>
            <a:br>
              <a:rPr lang="nl-NL" dirty="0"/>
            </a:br>
            <a:r>
              <a:rPr lang="nl-NL" b="0" i="0" u="none" strike="noStrike" dirty="0">
                <a:effectLst/>
              </a:rPr>
              <a:t>Clint Hansen, </a:t>
            </a:r>
            <a:r>
              <a:rPr lang="nl-NL" b="1" i="0" u="none" strike="noStrike" dirty="0">
                <a:effectLst/>
              </a:rPr>
              <a:t>Philippe C. Dixon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000AE1E1-508F-840D-9EF1-EBE259E7C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23D7346-9A47-FF3F-6827-75F9746056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656975" y="4636426"/>
            <a:ext cx="383365" cy="419915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279B07-AFB7-4850-C8D2-BAC7825AC1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660046" y="4951666"/>
            <a:ext cx="1106130" cy="155068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EE46140-9F86-C12A-857A-3922085C4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1808635" y="6323712"/>
            <a:ext cx="383365" cy="419915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3A920C-4A1E-EA23-F30A-802FB72A31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10377814" y="6629401"/>
            <a:ext cx="1523693" cy="21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Jill Emmerzaal</a:t>
            </a: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Meet the team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2" y="902822"/>
            <a:ext cx="10275631" cy="6221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Python programming for the movement sciences 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3382E-81AB-BA61-1EB7-99EA9B7C0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7" r="5842" b="28129"/>
          <a:stretch/>
        </p:blipFill>
        <p:spPr bwMode="auto">
          <a:xfrm>
            <a:off x="1387928" y="2910508"/>
            <a:ext cx="2107292" cy="204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204A3A-2634-5464-181D-EA658662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22" y="2910507"/>
            <a:ext cx="2107292" cy="21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2E4AF0-B81F-6E29-2523-CB9DAD40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30" y="2880036"/>
            <a:ext cx="2107292" cy="21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91610A-5D19-DE26-E363-C75B64D2EDA4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2" t="1" r="25769" b="46272"/>
          <a:stretch/>
        </p:blipFill>
        <p:spPr bwMode="auto">
          <a:xfrm>
            <a:off x="9160329" y="2910507"/>
            <a:ext cx="1894240" cy="21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2E199-9041-2552-74BE-B7A5ED8F569E}"/>
              </a:ext>
            </a:extLst>
          </p:cNvPr>
          <p:cNvSpPr txBox="1"/>
          <p:nvPr/>
        </p:nvSpPr>
        <p:spPr>
          <a:xfrm>
            <a:off x="1694345" y="5185115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Phil Dixon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BE8B5-5DB7-6609-3E7D-AED05D0A0A98}"/>
              </a:ext>
            </a:extLst>
          </p:cNvPr>
          <p:cNvSpPr txBox="1"/>
          <p:nvPr/>
        </p:nvSpPr>
        <p:spPr>
          <a:xfrm>
            <a:off x="4286329" y="5172470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Clint Hansen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F4467-F3ED-C543-ACC4-1401F4FDE90B}"/>
              </a:ext>
            </a:extLst>
          </p:cNvPr>
          <p:cNvSpPr txBox="1"/>
          <p:nvPr/>
        </p:nvSpPr>
        <p:spPr>
          <a:xfrm>
            <a:off x="6599282" y="5177370"/>
            <a:ext cx="241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Robbin </a:t>
            </a:r>
            <a:r>
              <a:rPr lang="en-CA" b="1" dirty="0" err="1"/>
              <a:t>Romijnders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0B56C-4225-0BE7-61A3-92CF6287E4DB}"/>
              </a:ext>
            </a:extLst>
          </p:cNvPr>
          <p:cNvSpPr txBox="1"/>
          <p:nvPr/>
        </p:nvSpPr>
        <p:spPr>
          <a:xfrm>
            <a:off x="9224649" y="5174808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Jill Emmerzaal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836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What to expect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Seminar overview</a:t>
            </a:r>
            <a:endParaRPr lang="en-CA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833A837-5AD9-9AB7-8595-A2ABB336BF0D}"/>
              </a:ext>
            </a:extLst>
          </p:cNvPr>
          <p:cNvSpPr txBox="1"/>
          <p:nvPr/>
        </p:nvSpPr>
        <p:spPr>
          <a:xfrm>
            <a:off x="922562" y="2869690"/>
            <a:ext cx="107741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/>
              <a:t>Schedule</a:t>
            </a:r>
          </a:p>
          <a:p>
            <a:endParaRPr lang="en-CA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8:30-8:35	     </a:t>
            </a:r>
            <a:r>
              <a:rPr lang="en-CA" sz="2400" dirty="0"/>
              <a:t>General Introduction to the seminar (P. Dixon)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8:35-9:15	     </a:t>
            </a:r>
            <a:r>
              <a:rPr lang="en-CA" sz="2400" dirty="0"/>
              <a:t>Introduction to Python (J. Emmerzaal)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9:15-9:45	     </a:t>
            </a:r>
            <a:r>
              <a:rPr lang="en-CA" sz="2400" dirty="0"/>
              <a:t>Python toolboxes for marker-based motion capture (P. Dixon)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9:45-10:20     </a:t>
            </a:r>
            <a:r>
              <a:rPr lang="en-CA" sz="2400" dirty="0"/>
              <a:t>Python toolboxes for sensor-based capture (R.</a:t>
            </a:r>
            <a:r>
              <a:rPr lang="en-CA" sz="2400" b="1" dirty="0"/>
              <a:t> </a:t>
            </a:r>
            <a:r>
              <a:rPr lang="en-CA" sz="2400"/>
              <a:t>Romijnders)</a:t>
            </a:r>
            <a:endParaRPr lang="en-CA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10:20-10:30</a:t>
            </a:r>
            <a:r>
              <a:rPr lang="en-CA" sz="2400" dirty="0"/>
              <a:t>   AI coding assistants (V. Shah)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10:30-11:00   </a:t>
            </a:r>
            <a:r>
              <a:rPr lang="en-CA" sz="2400" dirty="0"/>
              <a:t>Coffee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11:00-12:00    </a:t>
            </a:r>
            <a:r>
              <a:rPr lang="en-CA" sz="2400" dirty="0"/>
              <a:t>Practical hands-on session / Questions-Answers</a:t>
            </a:r>
          </a:p>
          <a:p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345152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trending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Python?</a:t>
            </a: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DD2DE0-F3DB-3AF4-7AA5-C79C39CCF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27" y="2743429"/>
            <a:ext cx="6464573" cy="36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F6D08-C103-5C5D-9456-C32F02B2B405}"/>
              </a:ext>
            </a:extLst>
          </p:cNvPr>
          <p:cNvSpPr txBox="1"/>
          <p:nvPr/>
        </p:nvSpPr>
        <p:spPr>
          <a:xfrm>
            <a:off x="6540774" y="6488668"/>
            <a:ext cx="610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realpython.com</a:t>
            </a:r>
            <a:r>
              <a:rPr lang="en-CA" dirty="0"/>
              <a:t>/</a:t>
            </a:r>
            <a:r>
              <a:rPr lang="en-CA" dirty="0" err="1"/>
              <a:t>matlab</a:t>
            </a:r>
            <a:r>
              <a:rPr lang="en-CA" dirty="0"/>
              <a:t>-vs-python/</a:t>
            </a:r>
          </a:p>
        </p:txBody>
      </p:sp>
      <p:pic>
        <p:nvPicPr>
          <p:cNvPr id="7" name="Afbeelding 16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27A00238-741C-34DB-240F-B2F2999C3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2"/>
          <a:stretch/>
        </p:blipFill>
        <p:spPr>
          <a:xfrm>
            <a:off x="520974" y="2777217"/>
            <a:ext cx="4894670" cy="3615924"/>
          </a:xfrm>
          <a:prstGeom prst="rect">
            <a:avLst/>
          </a:prstGeom>
        </p:spPr>
      </p:pic>
      <p:sp>
        <p:nvSpPr>
          <p:cNvPr id="8" name="Tekstvak 18">
            <a:extLst>
              <a:ext uri="{FF2B5EF4-FFF2-40B4-BE49-F238E27FC236}">
                <a16:creationId xmlns:a16="http://schemas.microsoft.com/office/drawing/2014/main" id="{A4EDC3C7-3354-FCEB-CFFE-ECA4C47D8C7E}"/>
              </a:ext>
            </a:extLst>
          </p:cNvPr>
          <p:cNvSpPr txBox="1"/>
          <p:nvPr/>
        </p:nvSpPr>
        <p:spPr>
          <a:xfrm>
            <a:off x="520974" y="6534834"/>
            <a:ext cx="601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https://</a:t>
            </a:r>
            <a:r>
              <a:rPr lang="en-CA" sz="1600" dirty="0" err="1"/>
              <a:t>spectrum.ieee.org</a:t>
            </a:r>
            <a:r>
              <a:rPr lang="en-CA" sz="1600" dirty="0"/>
              <a:t>/top-programming-languages-2024</a:t>
            </a:r>
          </a:p>
        </p:txBody>
      </p:sp>
    </p:spTree>
    <p:extLst>
      <p:ext uri="{BB962C8B-B14F-4D97-AF65-F5344CB8AC3E}">
        <p14:creationId xmlns:p14="http://schemas.microsoft.com/office/powerpoint/2010/main" val="334380433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629</TotalTime>
  <Words>140</Words>
  <Application>Microsoft Macintosh PowerPoint</Application>
  <PresentationFormat>Widescreen</PresentationFormat>
  <Paragraphs>28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 Presentation</vt:lpstr>
      <vt:lpstr>Python programming for the movement sciences </vt:lpstr>
      <vt:lpstr>Seminar overview</vt:lpstr>
      <vt:lpstr>Why learn Python?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Philippe C Dixon, Dr</cp:lastModifiedBy>
  <cp:revision>43</cp:revision>
  <dcterms:created xsi:type="dcterms:W3CDTF">2024-07-25T14:23:08Z</dcterms:created>
  <dcterms:modified xsi:type="dcterms:W3CDTF">2024-08-31T18:55:42Z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